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6"/>
  </p:notesMasterIdLst>
  <p:sldIdLst>
    <p:sldId id="299" r:id="rId5"/>
    <p:sldId id="301" r:id="rId7"/>
    <p:sldId id="302" r:id="rId8"/>
    <p:sldId id="328" r:id="rId9"/>
    <p:sldId id="30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4" autoAdjust="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2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98464-6256-41E4-8FF0-9ECBB469AF4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78F25-9655-4390-9309-9AC1FDC2F97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78F25-9655-4390-9309-9AC1FDC2F97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0D3F4-8F9D-4C56-8223-050799B70F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C4F-D32D-4A59-B21C-48973330F2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52197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800" b="1" i="1" u="sng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i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r>
              <a:rPr lang="vi-VN" altLang="en-US" sz="2800" b="1" i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3,14</a:t>
            </a:r>
            <a:r>
              <a:rPr lang="en-US" sz="2800" b="1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LÁY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" y="1207588"/>
            <a:ext cx="335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</a:t>
            </a:r>
            <a:r>
              <a:rPr lang="en-US" sz="2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altLang="en-US" sz="28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vi-VN" altLang="en-US" sz="2800" i="1" u="sng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060" y="685800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995312"/>
            <a:ext cx="1988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47" y="3826309"/>
            <a:ext cx="175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4648200"/>
            <a:ext cx="1759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3752" y="2964534"/>
            <a:ext cx="287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4038" y="3826309"/>
            <a:ext cx="2457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4648200"/>
            <a:ext cx="2990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16606" y="2942512"/>
            <a:ext cx="3646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láy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bộ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3847981"/>
            <a:ext cx="36466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8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}</a:t>
            </a:r>
            <a:r>
              <a:rPr lang="en-US" sz="3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láy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bộ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phận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060" y="685800"/>
            <a:ext cx="284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411" y="1371600"/>
            <a:ext cx="358843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5" y="2760345"/>
            <a:ext cx="3682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vi-VN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vi-VN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5" y="4177665"/>
            <a:ext cx="5067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thẳm</a:t>
            </a:r>
            <a:r>
              <a:rPr lang="vi-VN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vi-VN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91255" y="2757170"/>
            <a:ext cx="54654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biến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đổi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phụ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âm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cuối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hòa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âm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8340" y="4177665"/>
            <a:ext cx="45364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biến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đổi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điệu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hòa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âm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4765" y="5230680"/>
            <a:ext cx="365475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3.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Ghi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nhớ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1: SGK/42</a:t>
            </a:r>
            <a:r>
              <a:rPr lang="en-US" sz="2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800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1" grpId="0"/>
      <p:bldP spid="2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858" y="599420"/>
            <a:ext cx="3588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069" y="1219200"/>
            <a:ext cx="328001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4785" y="2662224"/>
            <a:ext cx="512174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ha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gâu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gâu</a:t>
            </a:r>
            <a:endParaRPr lang="en-US" sz="2800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068" y="2682023"/>
            <a:ext cx="40386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9159" y="883036"/>
            <a:ext cx="418531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8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716" y="1559805"/>
            <a:ext cx="2959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a/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li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5909" y="2083025"/>
            <a:ext cx="8618779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Láy nguyên 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i ”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7716" y="3098688"/>
            <a:ext cx="823048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5909" y="3525029"/>
            <a:ext cx="8252181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vi-VN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Lặp lại phụ âm đầu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rạng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 vận động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 khi xuống, gồ ghề, không bằng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" y="4938230"/>
            <a:ext cx="8531288" cy="8529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vi-VN" alt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13" grpId="0"/>
      <p:bldP spid="18" grpId="0"/>
      <p:bldP spid="19" grpId="0"/>
      <p:bldP spid="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6040" y="70485"/>
            <a:ext cx="1609725" cy="5219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3. V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í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dụ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 </a:t>
            </a:r>
            <a:endParaRPr lang="en-US" sz="2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565" y="6221280"/>
            <a:ext cx="3654756" cy="5219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4.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Ghi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nhớ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alt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SGK/42</a:t>
            </a:r>
            <a:r>
              <a:rPr lang="en-US" sz="2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800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48133" name="组合 32"/>
          <p:cNvGrpSpPr/>
          <p:nvPr/>
        </p:nvGrpSpPr>
        <p:grpSpPr bwMode="auto">
          <a:xfrm>
            <a:off x="3200400" y="2190750"/>
            <a:ext cx="3009899" cy="2140744"/>
            <a:chOff x="-1" y="0"/>
            <a:chExt cx="4981014" cy="3774776"/>
          </a:xfrm>
        </p:grpSpPr>
        <p:sp>
          <p:nvSpPr>
            <p:cNvPr id="48138" name="Freeform 2"/>
            <p:cNvSpPr/>
            <p:nvPr/>
          </p:nvSpPr>
          <p:spPr bwMode="auto">
            <a:xfrm>
              <a:off x="1652077" y="510050"/>
              <a:ext cx="1592188" cy="3264726"/>
            </a:xfrm>
            <a:custGeom>
              <a:avLst/>
              <a:gdLst>
                <a:gd name="T0" fmla="*/ 1463660694 w 865"/>
                <a:gd name="T1" fmla="*/ 0 h 1828"/>
                <a:gd name="T2" fmla="*/ 1900724584 w 865"/>
                <a:gd name="T3" fmla="*/ 2147483646 h 1828"/>
                <a:gd name="T4" fmla="*/ 1900724584 w 865"/>
                <a:gd name="T5" fmla="*/ 2147483646 h 1828"/>
                <a:gd name="T6" fmla="*/ 2147483646 w 865"/>
                <a:gd name="T7" fmla="*/ 2147483646 h 1828"/>
                <a:gd name="T8" fmla="*/ 2147483646 w 865"/>
                <a:gd name="T9" fmla="*/ 2147483646 h 1828"/>
                <a:gd name="T10" fmla="*/ 2147483646 w 865"/>
                <a:gd name="T11" fmla="*/ 2147483646 h 1828"/>
                <a:gd name="T12" fmla="*/ 0 w 865"/>
                <a:gd name="T13" fmla="*/ 2147483646 h 1828"/>
                <a:gd name="T14" fmla="*/ 0 w 865"/>
                <a:gd name="T15" fmla="*/ 2147483646 h 1828"/>
                <a:gd name="T16" fmla="*/ 582753693 w 865"/>
                <a:gd name="T17" fmla="*/ 2147483646 h 1828"/>
                <a:gd name="T18" fmla="*/ 924952628 w 865"/>
                <a:gd name="T19" fmla="*/ 2147483646 h 1828"/>
                <a:gd name="T20" fmla="*/ 924952628 w 865"/>
                <a:gd name="T21" fmla="*/ 2147483646 h 1828"/>
                <a:gd name="T22" fmla="*/ 1463660694 w 865"/>
                <a:gd name="T23" fmla="*/ 0 h 18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65" h="1828">
                  <a:moveTo>
                    <a:pt x="432" y="0"/>
                  </a:moveTo>
                  <a:lnTo>
                    <a:pt x="561" y="828"/>
                  </a:lnTo>
                  <a:lnTo>
                    <a:pt x="561" y="1539"/>
                  </a:lnTo>
                  <a:lnTo>
                    <a:pt x="648" y="1539"/>
                  </a:lnTo>
                  <a:lnTo>
                    <a:pt x="864" y="1658"/>
                  </a:lnTo>
                  <a:lnTo>
                    <a:pt x="864" y="1827"/>
                  </a:lnTo>
                  <a:lnTo>
                    <a:pt x="0" y="1827"/>
                  </a:lnTo>
                  <a:lnTo>
                    <a:pt x="0" y="1674"/>
                  </a:lnTo>
                  <a:lnTo>
                    <a:pt x="172" y="1556"/>
                  </a:lnTo>
                  <a:lnTo>
                    <a:pt x="273" y="1556"/>
                  </a:lnTo>
                  <a:lnTo>
                    <a:pt x="273" y="828"/>
                  </a:lnTo>
                  <a:lnTo>
                    <a:pt x="432" y="0"/>
                  </a:lnTo>
                </a:path>
              </a:pathLst>
            </a:custGeom>
            <a:solidFill>
              <a:srgbClr val="404040"/>
            </a:solidFill>
            <a:ln>
              <a:noFill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39" name="Freeform 3"/>
            <p:cNvSpPr/>
            <p:nvPr/>
          </p:nvSpPr>
          <p:spPr bwMode="auto">
            <a:xfrm>
              <a:off x="633985" y="0"/>
              <a:ext cx="3756411" cy="1408313"/>
            </a:xfrm>
            <a:custGeom>
              <a:avLst/>
              <a:gdLst>
                <a:gd name="T0" fmla="*/ 0 w 2042"/>
                <a:gd name="T1" fmla="*/ 2147483646 h 789"/>
                <a:gd name="T2" fmla="*/ 2147483646 w 2042"/>
                <a:gd name="T3" fmla="*/ 248507449 h 789"/>
                <a:gd name="T4" fmla="*/ 2147483646 w 2042"/>
                <a:gd name="T5" fmla="*/ 0 h 789"/>
                <a:gd name="T6" fmla="*/ 2147483646 w 2042"/>
                <a:gd name="T7" fmla="*/ 567105690 h 789"/>
                <a:gd name="T8" fmla="*/ 2147483646 w 2042"/>
                <a:gd name="T9" fmla="*/ 732777918 h 789"/>
                <a:gd name="T10" fmla="*/ 27073017 w 2042"/>
                <a:gd name="T11" fmla="*/ 2147483646 h 789"/>
                <a:gd name="T12" fmla="*/ 0 w 2042"/>
                <a:gd name="T13" fmla="*/ 2147483646 h 7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42" h="789">
                  <a:moveTo>
                    <a:pt x="0" y="788"/>
                  </a:moveTo>
                  <a:lnTo>
                    <a:pt x="2041" y="78"/>
                  </a:lnTo>
                  <a:lnTo>
                    <a:pt x="1996" y="0"/>
                  </a:lnTo>
                  <a:lnTo>
                    <a:pt x="985" y="178"/>
                  </a:lnTo>
                  <a:lnTo>
                    <a:pt x="834" y="230"/>
                  </a:lnTo>
                  <a:lnTo>
                    <a:pt x="8" y="682"/>
                  </a:lnTo>
                  <a:lnTo>
                    <a:pt x="0" y="788"/>
                  </a:lnTo>
                </a:path>
              </a:pathLst>
            </a:custGeom>
            <a:solidFill>
              <a:srgbClr val="404040"/>
            </a:solidFill>
            <a:ln w="3175" cap="flat" cmpd="sng">
              <a:solidFill>
                <a:srgbClr val="D7D7D7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0" name="Oval 4"/>
            <p:cNvSpPr>
              <a:spLocks noChangeArrowheads="1"/>
            </p:cNvSpPr>
            <p:nvPr/>
          </p:nvSpPr>
          <p:spPr bwMode="auto">
            <a:xfrm>
              <a:off x="2350080" y="464620"/>
              <a:ext cx="196183" cy="189978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9972" tIns="34986" rIns="69972" bIns="34986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SimSun" panose="02010600030101010101" pitchFamily="2" charset="-122"/>
                </a:defRPr>
              </a:lvl9pPr>
            </a:lstStyle>
            <a:p>
              <a:pPr defTabSz="6858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endParaRPr lang="zh-CN" altLang="en-US" sz="3075" b="1">
                <a:solidFill>
                  <a:srgbClr val="FFFFFF"/>
                </a:solidFill>
                <a:latin typeface="Microsoft YaHei" panose="020B0503020204020204" charset="-122"/>
              </a:endParaRPr>
            </a:p>
          </p:txBody>
        </p:sp>
        <p:sp>
          <p:nvSpPr>
            <p:cNvPr id="48141" name="Line 5"/>
            <p:cNvSpPr>
              <a:spLocks noChangeShapeType="1"/>
            </p:cNvSpPr>
            <p:nvPr/>
          </p:nvSpPr>
          <p:spPr bwMode="auto">
            <a:xfrm>
              <a:off x="4264424" y="177588"/>
              <a:ext cx="675287" cy="1621006"/>
            </a:xfrm>
            <a:prstGeom prst="line">
              <a:avLst/>
            </a:prstGeom>
            <a:noFill/>
            <a:ln w="3175">
              <a:solidFill>
                <a:srgbClr val="7C7C7C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2" name="Line 6"/>
            <p:cNvSpPr>
              <a:spLocks noChangeShapeType="1"/>
            </p:cNvSpPr>
            <p:nvPr/>
          </p:nvSpPr>
          <p:spPr bwMode="auto">
            <a:xfrm>
              <a:off x="4249968" y="177588"/>
              <a:ext cx="0" cy="1610681"/>
            </a:xfrm>
            <a:prstGeom prst="line">
              <a:avLst/>
            </a:prstGeom>
            <a:noFill/>
            <a:ln w="3175">
              <a:solidFill>
                <a:srgbClr val="7C7C7C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3" name="Line 7"/>
            <p:cNvSpPr>
              <a:spLocks noChangeShapeType="1"/>
            </p:cNvSpPr>
            <p:nvPr/>
          </p:nvSpPr>
          <p:spPr bwMode="auto">
            <a:xfrm flipH="1">
              <a:off x="3537510" y="181718"/>
              <a:ext cx="704198" cy="1569381"/>
            </a:xfrm>
            <a:prstGeom prst="line">
              <a:avLst/>
            </a:prstGeom>
            <a:noFill/>
            <a:ln w="3175">
              <a:solidFill>
                <a:srgbClr val="7C7C7C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4" name="Freeform 8"/>
            <p:cNvSpPr/>
            <p:nvPr/>
          </p:nvSpPr>
          <p:spPr bwMode="auto">
            <a:xfrm>
              <a:off x="3452841" y="1761426"/>
              <a:ext cx="1528172" cy="491464"/>
            </a:xfrm>
            <a:custGeom>
              <a:avLst/>
              <a:gdLst>
                <a:gd name="T0" fmla="*/ 13560225 w 830"/>
                <a:gd name="T1" fmla="*/ 0 h 276"/>
                <a:gd name="T2" fmla="*/ 0 w 830"/>
                <a:gd name="T3" fmla="*/ 88782259 h 276"/>
                <a:gd name="T4" fmla="*/ 13560225 w 830"/>
                <a:gd name="T5" fmla="*/ 206099702 h 276"/>
                <a:gd name="T6" fmla="*/ 54239059 w 830"/>
                <a:gd name="T7" fmla="*/ 323418925 h 276"/>
                <a:gd name="T8" fmla="*/ 128817535 w 830"/>
                <a:gd name="T9" fmla="*/ 440738149 h 276"/>
                <a:gd name="T10" fmla="*/ 250854037 w 830"/>
                <a:gd name="T11" fmla="*/ 545373683 h 276"/>
                <a:gd name="T12" fmla="*/ 396619551 w 830"/>
                <a:gd name="T13" fmla="*/ 640496897 h 276"/>
                <a:gd name="T14" fmla="*/ 545776503 w 830"/>
                <a:gd name="T15" fmla="*/ 707083146 h 276"/>
                <a:gd name="T16" fmla="*/ 667813005 w 830"/>
                <a:gd name="T17" fmla="*/ 751473385 h 276"/>
                <a:gd name="T18" fmla="*/ 810188924 w 830"/>
                <a:gd name="T19" fmla="*/ 795863625 h 276"/>
                <a:gd name="T20" fmla="*/ 942396055 w 830"/>
                <a:gd name="T21" fmla="*/ 824400589 h 276"/>
                <a:gd name="T22" fmla="*/ 1074601345 w 830"/>
                <a:gd name="T23" fmla="*/ 843425231 h 276"/>
                <a:gd name="T24" fmla="*/ 1200029283 w 830"/>
                <a:gd name="T25" fmla="*/ 856108920 h 276"/>
                <a:gd name="T26" fmla="*/ 1362744619 w 830"/>
                <a:gd name="T27" fmla="*/ 871962195 h 276"/>
                <a:gd name="T28" fmla="*/ 1515289326 w 830"/>
                <a:gd name="T29" fmla="*/ 865621241 h 276"/>
                <a:gd name="T30" fmla="*/ 1661056682 w 830"/>
                <a:gd name="T31" fmla="*/ 856108920 h 276"/>
                <a:gd name="T32" fmla="*/ 1833942647 w 830"/>
                <a:gd name="T33" fmla="*/ 840255645 h 276"/>
                <a:gd name="T34" fmla="*/ 1962758340 w 830"/>
                <a:gd name="T35" fmla="*/ 808547313 h 276"/>
                <a:gd name="T36" fmla="*/ 2101744663 w 830"/>
                <a:gd name="T37" fmla="*/ 773669395 h 276"/>
                <a:gd name="T38" fmla="*/ 2147483646 w 830"/>
                <a:gd name="T39" fmla="*/ 729277375 h 276"/>
                <a:gd name="T40" fmla="*/ 2147483646 w 830"/>
                <a:gd name="T41" fmla="*/ 694399457 h 276"/>
                <a:gd name="T42" fmla="*/ 2147483646 w 830"/>
                <a:gd name="T43" fmla="*/ 637325529 h 276"/>
                <a:gd name="T44" fmla="*/ 2147483646 w 830"/>
                <a:gd name="T45" fmla="*/ 589763923 h 276"/>
                <a:gd name="T46" fmla="*/ 2147483646 w 830"/>
                <a:gd name="T47" fmla="*/ 526349041 h 276"/>
                <a:gd name="T48" fmla="*/ 2147483646 w 830"/>
                <a:gd name="T49" fmla="*/ 466103745 h 276"/>
                <a:gd name="T50" fmla="*/ 2147483646 w 830"/>
                <a:gd name="T51" fmla="*/ 396346129 h 276"/>
                <a:gd name="T52" fmla="*/ 2147483646 w 830"/>
                <a:gd name="T53" fmla="*/ 317077971 h 276"/>
                <a:gd name="T54" fmla="*/ 2147483646 w 830"/>
                <a:gd name="T55" fmla="*/ 231467079 h 276"/>
                <a:gd name="T56" fmla="*/ 2147483646 w 830"/>
                <a:gd name="T57" fmla="*/ 126831545 h 276"/>
                <a:gd name="T58" fmla="*/ 2147483646 w 830"/>
                <a:gd name="T59" fmla="*/ 3171367 h 276"/>
                <a:gd name="T60" fmla="*/ 13560225 w 830"/>
                <a:gd name="T61" fmla="*/ 0 h 2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830" h="276">
                  <a:moveTo>
                    <a:pt x="4" y="0"/>
                  </a:moveTo>
                  <a:lnTo>
                    <a:pt x="0" y="28"/>
                  </a:lnTo>
                  <a:lnTo>
                    <a:pt x="4" y="65"/>
                  </a:lnTo>
                  <a:lnTo>
                    <a:pt x="16" y="102"/>
                  </a:lnTo>
                  <a:lnTo>
                    <a:pt x="38" y="139"/>
                  </a:lnTo>
                  <a:lnTo>
                    <a:pt x="74" y="172"/>
                  </a:lnTo>
                  <a:lnTo>
                    <a:pt x="117" y="202"/>
                  </a:lnTo>
                  <a:lnTo>
                    <a:pt x="161" y="223"/>
                  </a:lnTo>
                  <a:lnTo>
                    <a:pt x="197" y="237"/>
                  </a:lnTo>
                  <a:lnTo>
                    <a:pt x="239" y="251"/>
                  </a:lnTo>
                  <a:lnTo>
                    <a:pt x="278" y="260"/>
                  </a:lnTo>
                  <a:lnTo>
                    <a:pt x="317" y="266"/>
                  </a:lnTo>
                  <a:lnTo>
                    <a:pt x="354" y="270"/>
                  </a:lnTo>
                  <a:lnTo>
                    <a:pt x="402" y="275"/>
                  </a:lnTo>
                  <a:lnTo>
                    <a:pt x="447" y="273"/>
                  </a:lnTo>
                  <a:lnTo>
                    <a:pt x="490" y="270"/>
                  </a:lnTo>
                  <a:lnTo>
                    <a:pt x="541" y="265"/>
                  </a:lnTo>
                  <a:lnTo>
                    <a:pt x="579" y="255"/>
                  </a:lnTo>
                  <a:lnTo>
                    <a:pt x="620" y="244"/>
                  </a:lnTo>
                  <a:lnTo>
                    <a:pt x="659" y="230"/>
                  </a:lnTo>
                  <a:lnTo>
                    <a:pt x="686" y="219"/>
                  </a:lnTo>
                  <a:lnTo>
                    <a:pt x="715" y="201"/>
                  </a:lnTo>
                  <a:lnTo>
                    <a:pt x="737" y="186"/>
                  </a:lnTo>
                  <a:lnTo>
                    <a:pt x="762" y="166"/>
                  </a:lnTo>
                  <a:lnTo>
                    <a:pt x="785" y="147"/>
                  </a:lnTo>
                  <a:lnTo>
                    <a:pt x="800" y="125"/>
                  </a:lnTo>
                  <a:lnTo>
                    <a:pt x="814" y="100"/>
                  </a:lnTo>
                  <a:lnTo>
                    <a:pt x="824" y="73"/>
                  </a:lnTo>
                  <a:lnTo>
                    <a:pt x="829" y="40"/>
                  </a:lnTo>
                  <a:lnTo>
                    <a:pt x="827" y="1"/>
                  </a:lnTo>
                  <a:lnTo>
                    <a:pt x="4" y="0"/>
                  </a:lnTo>
                </a:path>
              </a:pathLst>
            </a:custGeom>
            <a:solidFill>
              <a:srgbClr val="8DBD57"/>
            </a:solidFill>
            <a:ln w="3175" cap="flat" cmpd="sng">
              <a:solidFill>
                <a:srgbClr val="D7D7D7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5" name="Line 9"/>
            <p:cNvSpPr>
              <a:spLocks noChangeShapeType="1"/>
            </p:cNvSpPr>
            <p:nvPr/>
          </p:nvSpPr>
          <p:spPr bwMode="auto">
            <a:xfrm>
              <a:off x="809518" y="1340170"/>
              <a:ext cx="675286" cy="1618941"/>
            </a:xfrm>
            <a:prstGeom prst="line">
              <a:avLst/>
            </a:prstGeom>
            <a:noFill/>
            <a:ln w="3175">
              <a:solidFill>
                <a:srgbClr val="404040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6" name="Line 10"/>
            <p:cNvSpPr>
              <a:spLocks noChangeShapeType="1"/>
            </p:cNvSpPr>
            <p:nvPr/>
          </p:nvSpPr>
          <p:spPr bwMode="auto">
            <a:xfrm>
              <a:off x="799191" y="1340170"/>
              <a:ext cx="0" cy="1610681"/>
            </a:xfrm>
            <a:prstGeom prst="line">
              <a:avLst/>
            </a:prstGeom>
            <a:noFill/>
            <a:ln w="3175">
              <a:solidFill>
                <a:srgbClr val="404040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74343" y="1342234"/>
              <a:ext cx="714524" cy="1579707"/>
            </a:xfrm>
            <a:prstGeom prst="line">
              <a:avLst/>
            </a:prstGeom>
            <a:noFill/>
            <a:ln w="3175">
              <a:solidFill>
                <a:srgbClr val="404040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  <p:sp>
          <p:nvSpPr>
            <p:cNvPr id="48148" name="Freeform 12"/>
            <p:cNvSpPr/>
            <p:nvPr/>
          </p:nvSpPr>
          <p:spPr bwMode="auto">
            <a:xfrm>
              <a:off x="-1" y="2921942"/>
              <a:ext cx="1528172" cy="491464"/>
            </a:xfrm>
            <a:custGeom>
              <a:avLst/>
              <a:gdLst>
                <a:gd name="T0" fmla="*/ 13560225 w 830"/>
                <a:gd name="T1" fmla="*/ 0 h 276"/>
                <a:gd name="T2" fmla="*/ 0 w 830"/>
                <a:gd name="T3" fmla="*/ 88782259 h 276"/>
                <a:gd name="T4" fmla="*/ 13560225 w 830"/>
                <a:gd name="T5" fmla="*/ 206099702 h 276"/>
                <a:gd name="T6" fmla="*/ 54239059 w 830"/>
                <a:gd name="T7" fmla="*/ 323418925 h 276"/>
                <a:gd name="T8" fmla="*/ 128817535 w 830"/>
                <a:gd name="T9" fmla="*/ 440738149 h 276"/>
                <a:gd name="T10" fmla="*/ 250854037 w 830"/>
                <a:gd name="T11" fmla="*/ 545373683 h 276"/>
                <a:gd name="T12" fmla="*/ 396619551 w 830"/>
                <a:gd name="T13" fmla="*/ 640496897 h 276"/>
                <a:gd name="T14" fmla="*/ 545776503 w 830"/>
                <a:gd name="T15" fmla="*/ 707083146 h 276"/>
                <a:gd name="T16" fmla="*/ 667813005 w 830"/>
                <a:gd name="T17" fmla="*/ 751473385 h 276"/>
                <a:gd name="T18" fmla="*/ 810188924 w 830"/>
                <a:gd name="T19" fmla="*/ 795863625 h 276"/>
                <a:gd name="T20" fmla="*/ 942396055 w 830"/>
                <a:gd name="T21" fmla="*/ 824400589 h 276"/>
                <a:gd name="T22" fmla="*/ 1074601345 w 830"/>
                <a:gd name="T23" fmla="*/ 843425231 h 276"/>
                <a:gd name="T24" fmla="*/ 1200029283 w 830"/>
                <a:gd name="T25" fmla="*/ 856108920 h 276"/>
                <a:gd name="T26" fmla="*/ 1362744619 w 830"/>
                <a:gd name="T27" fmla="*/ 871962195 h 276"/>
                <a:gd name="T28" fmla="*/ 1515289326 w 830"/>
                <a:gd name="T29" fmla="*/ 865621241 h 276"/>
                <a:gd name="T30" fmla="*/ 1661056682 w 830"/>
                <a:gd name="T31" fmla="*/ 856108920 h 276"/>
                <a:gd name="T32" fmla="*/ 1833942647 w 830"/>
                <a:gd name="T33" fmla="*/ 840255645 h 276"/>
                <a:gd name="T34" fmla="*/ 1962758340 w 830"/>
                <a:gd name="T35" fmla="*/ 808547313 h 276"/>
                <a:gd name="T36" fmla="*/ 2101744663 w 830"/>
                <a:gd name="T37" fmla="*/ 773669395 h 276"/>
                <a:gd name="T38" fmla="*/ 2147483646 w 830"/>
                <a:gd name="T39" fmla="*/ 729277375 h 276"/>
                <a:gd name="T40" fmla="*/ 2147483646 w 830"/>
                <a:gd name="T41" fmla="*/ 694399457 h 276"/>
                <a:gd name="T42" fmla="*/ 2147483646 w 830"/>
                <a:gd name="T43" fmla="*/ 637325529 h 276"/>
                <a:gd name="T44" fmla="*/ 2147483646 w 830"/>
                <a:gd name="T45" fmla="*/ 589763923 h 276"/>
                <a:gd name="T46" fmla="*/ 2147483646 w 830"/>
                <a:gd name="T47" fmla="*/ 526349041 h 276"/>
                <a:gd name="T48" fmla="*/ 2147483646 w 830"/>
                <a:gd name="T49" fmla="*/ 466103745 h 276"/>
                <a:gd name="T50" fmla="*/ 2147483646 w 830"/>
                <a:gd name="T51" fmla="*/ 396346129 h 276"/>
                <a:gd name="T52" fmla="*/ 2147483646 w 830"/>
                <a:gd name="T53" fmla="*/ 317077971 h 276"/>
                <a:gd name="T54" fmla="*/ 2147483646 w 830"/>
                <a:gd name="T55" fmla="*/ 231467079 h 276"/>
                <a:gd name="T56" fmla="*/ 2147483646 w 830"/>
                <a:gd name="T57" fmla="*/ 126831545 h 276"/>
                <a:gd name="T58" fmla="*/ 2147483646 w 830"/>
                <a:gd name="T59" fmla="*/ 3171367 h 276"/>
                <a:gd name="T60" fmla="*/ 13560225 w 830"/>
                <a:gd name="T61" fmla="*/ 0 h 2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830" h="276">
                  <a:moveTo>
                    <a:pt x="4" y="0"/>
                  </a:moveTo>
                  <a:lnTo>
                    <a:pt x="0" y="28"/>
                  </a:lnTo>
                  <a:lnTo>
                    <a:pt x="4" y="65"/>
                  </a:lnTo>
                  <a:lnTo>
                    <a:pt x="16" y="102"/>
                  </a:lnTo>
                  <a:lnTo>
                    <a:pt x="38" y="139"/>
                  </a:lnTo>
                  <a:lnTo>
                    <a:pt x="74" y="172"/>
                  </a:lnTo>
                  <a:lnTo>
                    <a:pt x="117" y="202"/>
                  </a:lnTo>
                  <a:lnTo>
                    <a:pt x="161" y="223"/>
                  </a:lnTo>
                  <a:lnTo>
                    <a:pt x="197" y="237"/>
                  </a:lnTo>
                  <a:lnTo>
                    <a:pt x="239" y="251"/>
                  </a:lnTo>
                  <a:lnTo>
                    <a:pt x="278" y="260"/>
                  </a:lnTo>
                  <a:lnTo>
                    <a:pt x="317" y="266"/>
                  </a:lnTo>
                  <a:lnTo>
                    <a:pt x="354" y="270"/>
                  </a:lnTo>
                  <a:lnTo>
                    <a:pt x="402" y="275"/>
                  </a:lnTo>
                  <a:lnTo>
                    <a:pt x="447" y="273"/>
                  </a:lnTo>
                  <a:lnTo>
                    <a:pt x="490" y="270"/>
                  </a:lnTo>
                  <a:lnTo>
                    <a:pt x="541" y="265"/>
                  </a:lnTo>
                  <a:lnTo>
                    <a:pt x="579" y="255"/>
                  </a:lnTo>
                  <a:lnTo>
                    <a:pt x="620" y="244"/>
                  </a:lnTo>
                  <a:lnTo>
                    <a:pt x="659" y="230"/>
                  </a:lnTo>
                  <a:lnTo>
                    <a:pt x="686" y="219"/>
                  </a:lnTo>
                  <a:lnTo>
                    <a:pt x="715" y="201"/>
                  </a:lnTo>
                  <a:lnTo>
                    <a:pt x="737" y="186"/>
                  </a:lnTo>
                  <a:lnTo>
                    <a:pt x="762" y="166"/>
                  </a:lnTo>
                  <a:lnTo>
                    <a:pt x="785" y="147"/>
                  </a:lnTo>
                  <a:lnTo>
                    <a:pt x="800" y="125"/>
                  </a:lnTo>
                  <a:lnTo>
                    <a:pt x="814" y="100"/>
                  </a:lnTo>
                  <a:lnTo>
                    <a:pt x="824" y="73"/>
                  </a:lnTo>
                  <a:lnTo>
                    <a:pt x="829" y="40"/>
                  </a:lnTo>
                  <a:lnTo>
                    <a:pt x="827" y="1"/>
                  </a:lnTo>
                  <a:lnTo>
                    <a:pt x="4" y="0"/>
                  </a:lnTo>
                </a:path>
              </a:pathLst>
            </a:custGeom>
            <a:solidFill>
              <a:srgbClr val="E74E3E"/>
            </a:solidFill>
            <a:ln w="3175" cap="flat" cmpd="sng">
              <a:solidFill>
                <a:srgbClr val="D7D7D7"/>
              </a:solidFill>
              <a:round/>
            </a:ln>
            <a:effectLst>
              <a:outerShdw dist="38100" dir="5400000" algn="ctr" rotWithShape="0">
                <a:srgbClr val="000000">
                  <a:alpha val="39000"/>
                </a:srgbClr>
              </a:outerShdw>
            </a:effectLst>
          </p:spPr>
          <p:txBody>
            <a:bodyPr lIns="69972" tIns="34986" rIns="69972" bIns="34986" anchor="ctr"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350">
                <a:solidFill>
                  <a:srgbClr val="000000"/>
                </a:solidFill>
                <a:latin typeface="Calibri" panose="020F0502020204030204" charset="0"/>
                <a:ea typeface="SimSun" panose="02010600030101010101" pitchFamily="2" charset="-122"/>
              </a:endParaRPr>
            </a:p>
          </p:txBody>
        </p:sp>
      </p:grpSp>
      <p:sp>
        <p:nvSpPr>
          <p:cNvPr id="48135" name="TextBox 26"/>
          <p:cNvSpPr txBox="1">
            <a:spLocks noChangeArrowheads="1"/>
          </p:cNvSpPr>
          <p:nvPr/>
        </p:nvSpPr>
        <p:spPr bwMode="auto">
          <a:xfrm>
            <a:off x="533400" y="2495550"/>
            <a:ext cx="2083594" cy="106785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972" tIns="34986" rIns="69972" bIns="34986">
            <a:spAutoFit/>
          </a:bodyPr>
          <a:lstStyle>
            <a:lvl1pPr defTabSz="93218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lvl="0" algn="ctr">
              <a:buNone/>
            </a:pP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7" name="TextBox 28"/>
          <p:cNvSpPr txBox="1">
            <a:spLocks noChangeArrowheads="1"/>
          </p:cNvSpPr>
          <p:nvPr/>
        </p:nvSpPr>
        <p:spPr bwMode="auto">
          <a:xfrm>
            <a:off x="6567487" y="2495550"/>
            <a:ext cx="2195513" cy="106785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9972" tIns="34986" rIns="69972" bIns="34986">
            <a:spAutoFit/>
          </a:bodyPr>
          <a:lstStyle>
            <a:lvl1pPr defTabSz="93218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93218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9321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lvl="0" algn="ctr">
              <a:buNone/>
            </a:pP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676400" y="4781550"/>
            <a:ext cx="6324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Nghĩa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từ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láy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có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thể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giảm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nhẹ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hoặc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nhấn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mạnh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hơn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so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với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tiếng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gốc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.</a:t>
            </a:r>
            <a:endParaRPr kumimoji="0" lang="en-US" sz="32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13" grpId="0" bldLvl="0" animBg="1"/>
      <p:bldP spid="48135" grpId="0" bldLvl="0" animBg="1"/>
      <p:bldP spid="48137" grpId="0" bldLvl="0" animBg="1"/>
      <p:bldP spid="4097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982</Words>
  <Application>WPS Presentation</Application>
  <PresentationFormat>On-screen Show (4:3)</PresentationFormat>
  <Paragraphs>66</Paragraphs>
  <Slides>5</Slides>
  <Notes>11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Arial</vt:lpstr>
      <vt:lpstr>Calibri</vt:lpstr>
      <vt:lpstr>Microsoft YaHei</vt:lpstr>
      <vt:lpstr>Arial Unicode MS</vt:lpstr>
      <vt:lpstr>Times New Roman</vt:lpstr>
      <vt:lpstr>Office Theme</vt:lpstr>
      <vt:lpstr>4_Office Theme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Hoàng Liêm</dc:creator>
  <cp:lastModifiedBy>ACER</cp:lastModifiedBy>
  <cp:revision>192</cp:revision>
  <dcterms:created xsi:type="dcterms:W3CDTF">2016-08-25T13:08:00Z</dcterms:created>
  <dcterms:modified xsi:type="dcterms:W3CDTF">2021-10-07T08:31:32Z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2EA84BE9A9444DA78BE4F36D2C80C4C6</vt:lpwstr>
  </property>
  <property fmtid="{D5CDD505-2E9C-101B-9397-08002B2CF9AE}" pid="3" name="KSOProductBuildVer">
    <vt:lpwstr>1033-11.2.0.10296</vt:lpwstr>
  </property>
</Properties>
</file>